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FF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6" autoAdjust="0"/>
    <p:restoredTop sz="94660"/>
  </p:normalViewPr>
  <p:slideViewPr>
    <p:cSldViewPr snapToGrid="0">
      <p:cViewPr varScale="1">
        <p:scale>
          <a:sx n="81" d="100"/>
          <a:sy n="81" d="100"/>
        </p:scale>
        <p:origin x="31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641-7AEE-458D-A55D-E2ADFC916D8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6A27-C570-44A7-9CA1-DF392B7717D9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708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641-7AEE-458D-A55D-E2ADFC916D8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6A27-C570-44A7-9CA1-DF392B7717D9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05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641-7AEE-458D-A55D-E2ADFC916D8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6A27-C570-44A7-9CA1-DF392B7717D9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556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641-7AEE-458D-A55D-E2ADFC916D8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6A27-C570-44A7-9CA1-DF392B7717D9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60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641-7AEE-458D-A55D-E2ADFC916D8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6A27-C570-44A7-9CA1-DF392B7717D9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12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641-7AEE-458D-A55D-E2ADFC916D8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6A27-C570-44A7-9CA1-DF392B7717D9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1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641-7AEE-458D-A55D-E2ADFC916D8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6A27-C570-44A7-9CA1-DF392B7717D9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99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641-7AEE-458D-A55D-E2ADFC916D8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6A27-C570-44A7-9CA1-DF392B7717D9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74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641-7AEE-458D-A55D-E2ADFC916D8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6A27-C570-44A7-9CA1-DF392B7717D9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815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641-7AEE-458D-A55D-E2ADFC916D8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6A27-C570-44A7-9CA1-DF392B7717D9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639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641-7AEE-458D-A55D-E2ADFC916D8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6A27-C570-44A7-9CA1-DF392B7717D9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79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14641-7AEE-458D-A55D-E2ADFC916D8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16A27-C570-44A7-9CA1-DF392B7717D9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664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方形/長方形 51"/>
          <p:cNvSpPr/>
          <p:nvPr/>
        </p:nvSpPr>
        <p:spPr>
          <a:xfrm>
            <a:off x="-55143" y="17897"/>
            <a:ext cx="7622793" cy="5411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31" name="正方形/長方形 230"/>
          <p:cNvSpPr/>
          <p:nvPr/>
        </p:nvSpPr>
        <p:spPr>
          <a:xfrm>
            <a:off x="2948225" y="2844405"/>
            <a:ext cx="504231" cy="261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217"/>
          <p:cNvSpPr/>
          <p:nvPr/>
        </p:nvSpPr>
        <p:spPr>
          <a:xfrm>
            <a:off x="-7975" y="1496327"/>
            <a:ext cx="7567650" cy="91954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1" y="559042"/>
            <a:ext cx="7559674" cy="1209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7" name="テキスト ボックス 5"/>
          <p:cNvSpPr txBox="1"/>
          <p:nvPr/>
        </p:nvSpPr>
        <p:spPr>
          <a:xfrm>
            <a:off x="168487" y="742684"/>
            <a:ext cx="72503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500" b="1" dirty="0">
                <a:solidFill>
                  <a:schemeClr val="bg1"/>
                </a:solidFill>
              </a:rPr>
              <a:t>Applications of  Ancient Medicine,  Energy Medicine, </a:t>
            </a:r>
          </a:p>
          <a:p>
            <a:pPr algn="ctr"/>
            <a:r>
              <a:rPr lang="en-US" altLang="ja-JP" sz="2500" b="1" dirty="0">
                <a:solidFill>
                  <a:schemeClr val="bg1"/>
                </a:solidFill>
              </a:rPr>
              <a:t>Integrative Medicine in the Present World</a:t>
            </a:r>
            <a:endParaRPr kumimoji="1" lang="ja-JP" altLang="en-US" sz="2500" dirty="0">
              <a:solidFill>
                <a:schemeClr val="accent4">
                  <a:lumMod val="50000"/>
                </a:schemeClr>
              </a:solidFill>
              <a:latin typeface="Lucida Calligraphy" panose="03010101010101010101" pitchFamily="66" charset="0"/>
              <a:ea typeface="HGP創英角ｺﾞｼｯｸUB" panose="020B09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412391" y="152724"/>
            <a:ext cx="5222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kern="0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1</a:t>
            </a:r>
            <a:r>
              <a:rPr lang="en-US" altLang="ja-JP" b="1" kern="0" baseline="30000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st</a:t>
            </a:r>
            <a:r>
              <a:rPr lang="en-US" altLang="ja-JP" b="1" kern="0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Friendship International Research Symposium </a:t>
            </a:r>
            <a:endParaRPr lang="ja-JP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992496" y="1842665"/>
            <a:ext cx="56346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500" b="1" kern="0" dirty="0">
                <a:solidFill>
                  <a:srgbClr val="C00000"/>
                </a:solidFill>
                <a:latin typeface="Calisto MT" panose="0204060305050503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20th Anniversary Memorial Event for the relationship between Prof. IORIO &amp; </a:t>
            </a:r>
            <a:r>
              <a:rPr lang="en-US" altLang="ja-JP" sz="1500" b="1" kern="0" dirty="0" err="1">
                <a:solidFill>
                  <a:srgbClr val="C00000"/>
                </a:solidFill>
                <a:latin typeface="Calisto MT" panose="0204060305050503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Wismerll</a:t>
            </a:r>
            <a:endParaRPr lang="ja-JP" altLang="en-US" sz="1500" dirty="0">
              <a:solidFill>
                <a:srgbClr val="C0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261382" y="4740310"/>
            <a:ext cx="103265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500" dirty="0">
                <a:solidFill>
                  <a:srgbClr val="00206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Prof. IORIO</a:t>
            </a:r>
            <a:endParaRPr lang="ja-JP" altLang="en-US" sz="1500" dirty="0">
              <a:solidFill>
                <a:srgbClr val="002060"/>
              </a:solidFill>
              <a:latin typeface="Sitka Banner" panose="02000505000000020004" pitchFamily="2" charset="0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2105987" y="4743046"/>
            <a:ext cx="131638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500" dirty="0">
                <a:solidFill>
                  <a:srgbClr val="00206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Prof. OLIVEIRA</a:t>
            </a:r>
            <a:endParaRPr lang="ja-JP" altLang="en-US" sz="1500" dirty="0">
              <a:solidFill>
                <a:srgbClr val="002060"/>
              </a:solidFill>
              <a:latin typeface="Sitka Banner" panose="02000505000000020004" pitchFamily="2" charset="0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570133" y="6500130"/>
            <a:ext cx="106150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500" dirty="0">
                <a:solidFill>
                  <a:srgbClr val="00206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Prof. FILHO</a:t>
            </a:r>
            <a:endParaRPr lang="ja-JP" altLang="en-US" sz="1500" dirty="0">
              <a:solidFill>
                <a:srgbClr val="002060"/>
              </a:solidFill>
              <a:latin typeface="Sitka Banner" panose="02000505000000020004" pitchFamily="2" charset="0"/>
            </a:endParaRPr>
          </a:p>
        </p:txBody>
      </p:sp>
      <p:pic>
        <p:nvPicPr>
          <p:cNvPr id="54" name="Picture 11" descr="C:\Users\WISMERLL 1\Desktop\Wismerllロゴ\wismerll_logo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9" y="9661441"/>
            <a:ext cx="709867" cy="887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" descr="logo_osservatorio_stress_ossidativ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84" y="9601186"/>
            <a:ext cx="764172" cy="937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角丸四角形 14"/>
          <p:cNvSpPr/>
          <p:nvPr/>
        </p:nvSpPr>
        <p:spPr>
          <a:xfrm>
            <a:off x="1814545" y="5169199"/>
            <a:ext cx="3910192" cy="1719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1743130" y="5171935"/>
            <a:ext cx="39737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500" b="1" kern="0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      DATE:</a:t>
            </a:r>
            <a:r>
              <a:rPr lang="en-US" altLang="ja-JP" sz="1500" kern="0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 22</a:t>
            </a:r>
            <a:r>
              <a:rPr lang="en-US" altLang="ja-JP" sz="1500" kern="0" baseline="30000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nd</a:t>
            </a:r>
            <a:r>
              <a:rPr lang="en-US" altLang="ja-JP" sz="1500" kern="0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June 2023, 14:30</a:t>
            </a:r>
            <a:r>
              <a:rPr lang="ja-JP" altLang="en-US" sz="1500" kern="0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～</a:t>
            </a:r>
            <a:r>
              <a:rPr lang="en-US" altLang="ja-JP" sz="1500" kern="0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17:30</a:t>
            </a:r>
          </a:p>
          <a:p>
            <a:r>
              <a:rPr lang="en-US" altLang="ja-JP" sz="1500" kern="0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    </a:t>
            </a:r>
            <a:r>
              <a:rPr lang="en-US" altLang="ja-JP" sz="1500" b="1" kern="0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VENUE: </a:t>
            </a:r>
            <a:r>
              <a:rPr lang="en-US" altLang="ja-JP" sz="1500" kern="0" dirty="0" err="1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Ochanomizu</a:t>
            </a:r>
            <a:r>
              <a:rPr lang="en-US" altLang="ja-JP" sz="1500" kern="0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Education Center</a:t>
            </a:r>
          </a:p>
          <a:p>
            <a:r>
              <a:rPr lang="en-US" altLang="ja-JP" sz="1500" kern="0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               (5</a:t>
            </a:r>
            <a:r>
              <a:rPr lang="en-US" altLang="ja-JP" sz="1500" kern="0" baseline="30000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th</a:t>
            </a:r>
            <a:r>
              <a:rPr lang="en-US" altLang="ja-JP" sz="1500" kern="0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Floor </a:t>
            </a:r>
            <a:r>
              <a:rPr lang="en-US" altLang="ja-JP" sz="1500" kern="0" dirty="0" err="1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Tonegawa</a:t>
            </a:r>
            <a:r>
              <a:rPr lang="en-US" altLang="ja-JP" sz="1500" kern="0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2 building</a:t>
            </a:r>
          </a:p>
          <a:p>
            <a:r>
              <a:rPr lang="en-US" altLang="ja-JP" sz="1500" kern="0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               1-6-1 </a:t>
            </a:r>
            <a:r>
              <a:rPr lang="en-US" altLang="ja-JP" sz="1500" kern="0" dirty="0" err="1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Yushima</a:t>
            </a:r>
            <a:r>
              <a:rPr lang="en-US" altLang="ja-JP" sz="1500" kern="0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, Bunkyo-</a:t>
            </a:r>
            <a:r>
              <a:rPr lang="en-US" altLang="ja-JP" sz="1500" kern="0" dirty="0" err="1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ku</a:t>
            </a:r>
            <a:r>
              <a:rPr lang="en-US" altLang="ja-JP" sz="1500" kern="0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, Tokyo)</a:t>
            </a:r>
          </a:p>
          <a:p>
            <a:r>
              <a:rPr lang="en-US" altLang="ja-JP" sz="1500" b="1" kern="0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ORGANUZER:</a:t>
            </a:r>
            <a:r>
              <a:rPr lang="en-US" altLang="ja-JP" sz="1500" kern="0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International Observatory of    </a:t>
            </a:r>
          </a:p>
          <a:p>
            <a:r>
              <a:rPr lang="en-US" altLang="ja-JP" sz="1500" kern="0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                 Oxidative Stress (Italy)</a:t>
            </a:r>
          </a:p>
          <a:p>
            <a:r>
              <a:rPr lang="en-US" altLang="ja-JP" sz="1500" kern="0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                   &amp; </a:t>
            </a:r>
            <a:r>
              <a:rPr lang="en-US" altLang="ja-JP" sz="1500" kern="0" dirty="0" err="1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Wismerll</a:t>
            </a:r>
            <a:r>
              <a:rPr lang="en-US" altLang="ja-JP" sz="1500" kern="0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Institute</a:t>
            </a:r>
          </a:p>
          <a:p>
            <a:endParaRPr lang="ja-JP" altLang="en-US" sz="15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5653322" y="6501886"/>
            <a:ext cx="153279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500" dirty="0">
                <a:solidFill>
                  <a:srgbClr val="00206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Prof. SCAPSGNINI</a:t>
            </a:r>
            <a:endParaRPr lang="ja-JP" altLang="en-US" sz="1500" dirty="0">
              <a:solidFill>
                <a:srgbClr val="002060"/>
              </a:solidFill>
              <a:latin typeface="Sitka Banner" panose="02000505000000020004" pitchFamily="2" charset="0"/>
            </a:endParaRPr>
          </a:p>
        </p:txBody>
      </p:sp>
      <p:sp>
        <p:nvSpPr>
          <p:cNvPr id="18" name="ドーナツ 17"/>
          <p:cNvSpPr/>
          <p:nvPr/>
        </p:nvSpPr>
        <p:spPr>
          <a:xfrm>
            <a:off x="228059" y="2358101"/>
            <a:ext cx="7137168" cy="8190355"/>
          </a:xfrm>
          <a:prstGeom prst="donut">
            <a:avLst>
              <a:gd name="adj" fmla="val 2168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t="18429" r="24471" b="26246"/>
          <a:stretch/>
        </p:blipFill>
        <p:spPr>
          <a:xfrm>
            <a:off x="1743130" y="2535247"/>
            <a:ext cx="1918953" cy="2335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図 4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4" t="20592" r="41281" b="45276"/>
          <a:stretch/>
        </p:blipFill>
        <p:spPr bwMode="auto">
          <a:xfrm rot="5400000">
            <a:off x="3753209" y="2687765"/>
            <a:ext cx="2227937" cy="1994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2" t="49764" r="59458" b="41512"/>
          <a:stretch/>
        </p:blipFill>
        <p:spPr>
          <a:xfrm rot="5400000">
            <a:off x="5245389" y="4496112"/>
            <a:ext cx="2286020" cy="1953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4" t="29086" r="34678" b="38668"/>
          <a:stretch/>
        </p:blipFill>
        <p:spPr>
          <a:xfrm>
            <a:off x="125550" y="4328628"/>
            <a:ext cx="1896787" cy="2259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図 43" descr="\\SERVER1\Backupフォルダ\関　社長\Documents\★第16回酸化ストレス・抗酸化セミナー\チラシ\⑧特別講演2・山門先生\山門先生②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8" t="3271" r="3101" b="18929"/>
          <a:stretch/>
        </p:blipFill>
        <p:spPr bwMode="auto">
          <a:xfrm>
            <a:off x="4707394" y="6965315"/>
            <a:ext cx="1975604" cy="23499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正方形/長方形 48"/>
          <p:cNvSpPr/>
          <p:nvPr/>
        </p:nvSpPr>
        <p:spPr>
          <a:xfrm>
            <a:off x="4968930" y="9177908"/>
            <a:ext cx="14830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500" dirty="0">
                <a:solidFill>
                  <a:srgbClr val="00206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Prof. YAMAKADO</a:t>
            </a:r>
            <a:endParaRPr lang="ja-JP" altLang="en-US" sz="1500" dirty="0">
              <a:solidFill>
                <a:srgbClr val="002060"/>
              </a:solidFill>
              <a:latin typeface="Sitka Banner" panose="02000505000000020004" pitchFamily="2" charset="0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5" t="29654" r="50155" b="40684"/>
          <a:stretch/>
        </p:blipFill>
        <p:spPr>
          <a:xfrm>
            <a:off x="946935" y="7008887"/>
            <a:ext cx="1867437" cy="23181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正方形/長方形 47"/>
          <p:cNvSpPr/>
          <p:nvPr/>
        </p:nvSpPr>
        <p:spPr>
          <a:xfrm>
            <a:off x="860540" y="9245741"/>
            <a:ext cx="17620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500" dirty="0">
                <a:solidFill>
                  <a:srgbClr val="00206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Prof. SHIMOTSUURA</a:t>
            </a:r>
            <a:endParaRPr lang="ja-JP" altLang="en-US" sz="1500" dirty="0">
              <a:solidFill>
                <a:srgbClr val="002060"/>
              </a:solidFill>
              <a:latin typeface="Sitka Banner" panose="02000505000000020004" pitchFamily="2" charset="0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10"/>
          <a:srcRect l="67360" t="24579" r="26915" b="68464"/>
          <a:stretch/>
        </p:blipFill>
        <p:spPr>
          <a:xfrm>
            <a:off x="5883910" y="3378367"/>
            <a:ext cx="1143955" cy="781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10"/>
          <a:srcRect l="53156" t="58380" r="41119" b="34663"/>
          <a:stretch/>
        </p:blipFill>
        <p:spPr>
          <a:xfrm>
            <a:off x="515215" y="3394481"/>
            <a:ext cx="1143955" cy="781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10"/>
          <a:srcRect l="45663" t="24977" r="48612" b="68066"/>
          <a:stretch/>
        </p:blipFill>
        <p:spPr>
          <a:xfrm>
            <a:off x="3197663" y="7010530"/>
            <a:ext cx="1143955" cy="781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2" t="3011" r="26962" b="59768"/>
          <a:stretch/>
        </p:blipFill>
        <p:spPr>
          <a:xfrm>
            <a:off x="2825874" y="7860644"/>
            <a:ext cx="1855113" cy="22534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正方形/長方形 49"/>
          <p:cNvSpPr/>
          <p:nvPr/>
        </p:nvSpPr>
        <p:spPr>
          <a:xfrm>
            <a:off x="3241134" y="9979233"/>
            <a:ext cx="84189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500" dirty="0">
                <a:solidFill>
                  <a:srgbClr val="00206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Mr. SEKI</a:t>
            </a:r>
            <a:endParaRPr lang="ja-JP" altLang="en-US" sz="1500" dirty="0">
              <a:solidFill>
                <a:srgbClr val="002060"/>
              </a:solidFill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587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1569</TotalTime>
  <Words>99</Words>
  <Application>Microsoft Macintosh PowerPoint</Application>
  <PresentationFormat>Personalizzato</PresentationFormat>
  <Paragraphs>18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Calisto MT</vt:lpstr>
      <vt:lpstr>Lucida Calligraphy</vt:lpstr>
      <vt:lpstr>Sitka Banner</vt:lpstr>
      <vt:lpstr>Office テーマ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酸化ストレス・抗酸化力 測定　結果レポート　1/2</dc:title>
  <dc:creator>WISMERLL1</dc:creator>
  <cp:lastModifiedBy>Microsoft Office User</cp:lastModifiedBy>
  <cp:revision>134</cp:revision>
  <cp:lastPrinted>2020-07-06T05:05:44Z</cp:lastPrinted>
  <dcterms:created xsi:type="dcterms:W3CDTF">2020-03-05T04:22:52Z</dcterms:created>
  <dcterms:modified xsi:type="dcterms:W3CDTF">2023-06-01T17:53:41Z</dcterms:modified>
</cp:coreProperties>
</file>